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6" r:id="rId172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2" Type="http://schemas.openxmlformats.org/officeDocument/2006/relationships/slide" Target="slides/slide101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33c5e4031bd_0_5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33c5e4031bd_0_5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63.jpg"/></Relationships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Preventing Cuts</a:t>
            </a:r>
            <a:endParaRPr/>
          </a:p>
        </p:txBody>
      </p:sp>
      <p:sp>
        <p:nvSpPr>
          <p:cNvPr id="4637" name="Google Shape;4637;p6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1.Use the right tool for the right job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Make sure your knives are sharp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3.Pick up knives by the handle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Always use a cutting board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5. Keep knives visible when cleaning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638" name="Google Shape;4638;p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875" y="1677075"/>
            <a:ext cx="2039275" cy="21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